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Fraunces Medium"/>
      <p:regular r:id="rId21"/>
    </p:embeddedFont>
    <p:embeddedFont>
      <p:font typeface="Fraunces Medium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  <p:embeddedFont>
      <p:font typeface="Epilogue"/>
      <p:regular r:id="rId25"/>
    </p:embeddedFont>
    <p:embeddedFont>
      <p:font typeface="Epilogue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人工智能与大模型：概念与工作原理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深入了解人工智能和大型语言模型的基本概念，以及这些技术是如何运作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43375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作者：Yueming Ni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大模型如何工作：基本原理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结构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大模型通常基于Transformer架构，这种架构擅长处理序列数据。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机制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自注意力机制是Transformer的核心，能够捕捉序列中的长距离依赖关系。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训练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大模型通常先进行大规模预训练，然后针对特定任务进行微调。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计算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为了高效处理大模型，需要利用GPU/TPU进行大规模并行运算。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2581"/>
            <a:ext cx="68952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Transformer和注意力机制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49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Transformer是一种神经网络架构，它能够有效地处理序列数据，例如文本或代码。它由多个编码器和解码器层组成，每个层都包含一个自注意力机制模块，用于理解输入序列中的依赖关系。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95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注意力机制是Transformer的核心，它允许模型关注输入序列中的关键部分，并根据这些关键部分生成输出。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13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例如，在文本翻译任务中，注意力机制可以帮助模型关注源语言句子中的关键词，并将其映射到目标语言句子中的相应词语。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2333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大模型的工作流程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29" y="1534001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5827" y="174188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输入处理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65827" y="2191345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将文本、图像等转换为模型可理解的形式，例如将文本转换为词向量。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29" y="3064788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5827" y="32726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特征提取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65827" y="3722132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通过多层神经网络提取高级特征，例如识别图像中的物体或理解文本的语义。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29" y="4595574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5827" y="480345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上下文理解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65827" y="5252918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利用自注意力机制理解输入的上下文，例如理解文本中词语之间的关系。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229" y="6126361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65827" y="6334244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生成输出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65827" y="6783705"/>
            <a:ext cx="633674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基于学到的知识生成响应或预测，例如生成文本、翻译语言或预测结果。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定义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人工智能（AI）是指模拟人类智能的计算机系统，能够像人一样思考、学习和解决问题。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历史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AI的历史可以追溯到1956年的达特茅斯会议，至今已经历了多个发展阶段。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分支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AI的主要分支包括机器学习、深度学习、自然语言处理等。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应用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AI应用领域涵盖计算机视觉、语音识别、自动驾驶等。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5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AI发展的历史进程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200989"/>
            <a:ext cx="30480" cy="4990028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4" name="Shape 2"/>
          <p:cNvSpPr/>
          <p:nvPr/>
        </p:nvSpPr>
        <p:spPr>
          <a:xfrm>
            <a:off x="6296739" y="269605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561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37214" y="2541151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32428" y="242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1950s: 早期理论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918222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艾伦·图灵提出“图灵测试”，标志着人工智能概念的诞生。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8301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590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2092" y="3675221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62737" y="3561874"/>
            <a:ext cx="29503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1960s-1970s: 专家系统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562737" y="4052292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人工智能研究取得突破，专家系统开始应用于特定领域。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296739" y="485072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6108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1260" y="4695825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520553" y="4582478"/>
            <a:ext cx="3547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1980s-1990s: 神经网络复兴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072896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深度学习算法兴起，推动人工智能进入新的发展阶段。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7144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315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1139" y="5716548"/>
            <a:ext cx="208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562737" y="5603200"/>
            <a:ext cx="3253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2000s-至今：大模型时代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562737" y="6093619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大型语言模型的出现，标志着人工智能进入新的纪元。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07" y="2005965"/>
            <a:ext cx="6747986" cy="42175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图灵测试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45781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2020014"/>
            <a:ext cx="6748105" cy="41894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专家系统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45781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机器学习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监督学习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监督学习是一种有标签（Labeled Data）的学习方法，输入数据 X 和对应的输出 Y 都已知，模型通过学习输入与输出的映射关系，从而进行预测。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无监督学习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无监督学习用于没有标签（Unlabeled Data）的数据，模型通过学习数据的内在结构来进行聚类或降维。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强化学习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让智能体（Agent）通过与环境（Environment）交互，不断尝试、犯错、学习，最终找到最佳决策策略。它的核心思想类似于小孩学走路，不断尝试、摔倒、调整，直到学会走路。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6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深度学习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0955" y="4118967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神经网络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深度学习的核心是神经网络，它模拟人脑的结构和功能，通过多个层级学习复杂的模式和特征。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69004" y="4118967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大数据训练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452437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深度学习需要大量数据进行训练，以提高模型的准确性和泛化能力。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01344" y="411896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自动特征提取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深度学习能够自动从数据中提取特征，不需要人工设计特征，简化了模型开发过程。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大模型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定义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大模型是指基于深度学习的大规模神经网络，具有强大的学习和生成能力。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规模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大模型通常包含数十亿到数千亿个参数，使其能够处理大量信息。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数据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大模型使用海量文本、图像等多模态数据进行训练，使其具有广泛的知识储备。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代表性模型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GPT、BERT、T5等都是近年来涌现的强大大模型。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大模型的特点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217676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强大的泛化能力：适应多种任务和领域，解决不同的问题。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428667" y="5217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052316" y="5217676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零样本/少样本学习：快速适应新任务，无需大量数据训练。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642544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17439" y="6425446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多模态处理：整合文本、图像、语音等信息，理解更丰富的信息。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667" y="642544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52316" y="6425446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持续优化：通过不断学习提升性能，不断提高模型的准确性和效率。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2025-02-25T06:01:12Z</dcterms:created>
  <dcterms:modified xsi:type="dcterms:W3CDTF">2025-02-25T06:01:12Z</dcterms:modified>
</cp:coreProperties>
</file>